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</p:sldMasterIdLst>
  <p:notesMasterIdLst>
    <p:notesMasterId r:id="rId21"/>
  </p:notesMasterIdLst>
  <p:handoutMasterIdLst>
    <p:handoutMasterId r:id="rId22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77" r:id="rId11"/>
    <p:sldId id="274" r:id="rId12"/>
    <p:sldId id="271" r:id="rId13"/>
    <p:sldId id="282" r:id="rId14"/>
    <p:sldId id="278" r:id="rId15"/>
    <p:sldId id="279" r:id="rId16"/>
    <p:sldId id="280" r:id="rId17"/>
    <p:sldId id="281" r:id="rId18"/>
    <p:sldId id="272" r:id="rId19"/>
    <p:sldId id="275" r:id="rId20"/>
  </p:sldIdLst>
  <p:sldSz cx="12188825" cy="6858000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89" d="100"/>
          <a:sy n="89" d="100"/>
        </p:scale>
        <p:origin x="405" y="6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4/27/2017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4/27/2017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5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0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33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9898" y="3771174"/>
            <a:ext cx="7277753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424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33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6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6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6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9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2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7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6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24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fix issues with Training bots</a:t>
            </a:r>
          </a:p>
          <a:p>
            <a:pPr lvl="1"/>
            <a:r>
              <a:rPr lang="en-US" dirty="0"/>
              <a:t>Pushes Training off onto others by allowing them to upload trained bots</a:t>
            </a:r>
          </a:p>
          <a:p>
            <a:pPr lvl="1"/>
            <a:r>
              <a:rPr lang="en-US" dirty="0"/>
              <a:t>Allows for more specialized bots in terms of character and stage to be created by the community</a:t>
            </a:r>
          </a:p>
          <a:p>
            <a:r>
              <a:rPr lang="en-US" dirty="0"/>
              <a:t>Allows others to share their training experiences</a:t>
            </a:r>
          </a:p>
          <a:p>
            <a:r>
              <a:rPr lang="en-US" dirty="0"/>
              <a:t>Allows users to rate and download bots trained by the community to practice their skills against a smart opponent</a:t>
            </a:r>
          </a:p>
          <a:p>
            <a:r>
              <a:rPr lang="en-US" dirty="0"/>
              <a:t>Allows for a myriad of differently trained bots to be easily accessed by those who are interested</a:t>
            </a:r>
          </a:p>
        </p:txBody>
      </p:sp>
    </p:spTree>
    <p:extLst>
      <p:ext uri="{BB962C8B-B14F-4D97-AF65-F5344CB8AC3E}">
        <p14:creationId xmlns:p14="http://schemas.microsoft.com/office/powerpoint/2010/main" val="23186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boutDownloa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865" cy="6858000"/>
          </a:xfrm>
        </p:spPr>
      </p:pic>
    </p:spTree>
    <p:extLst>
      <p:ext uri="{BB962C8B-B14F-4D97-AF65-F5344CB8AC3E}">
        <p14:creationId xmlns:p14="http://schemas.microsoft.com/office/powerpoint/2010/main" val="15295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ogin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77937" cy="6905849"/>
          </a:xfrm>
        </p:spPr>
      </p:pic>
    </p:spTree>
    <p:extLst>
      <p:ext uri="{BB962C8B-B14F-4D97-AF65-F5344CB8AC3E}">
        <p14:creationId xmlns:p14="http://schemas.microsoft.com/office/powerpoint/2010/main" val="30116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omePag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865" cy="6858000"/>
          </a:xfrm>
        </p:spPr>
      </p:pic>
    </p:spTree>
    <p:extLst>
      <p:ext uri="{BB962C8B-B14F-4D97-AF65-F5344CB8AC3E}">
        <p14:creationId xmlns:p14="http://schemas.microsoft.com/office/powerpoint/2010/main" val="25421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omePage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92" y="0"/>
            <a:ext cx="12192865" cy="6858000"/>
          </a:xfrm>
        </p:spPr>
      </p:pic>
    </p:spTree>
    <p:extLst>
      <p:ext uri="{BB962C8B-B14F-4D97-AF65-F5344CB8AC3E}">
        <p14:creationId xmlns:p14="http://schemas.microsoft.com/office/powerpoint/2010/main" val="32301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Tkinter</a:t>
            </a:r>
            <a:r>
              <a:rPr lang="en-US" dirty="0"/>
              <a:t> look and feel</a:t>
            </a:r>
          </a:p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against machine learning bots</a:t>
            </a:r>
          </a:p>
          <a:p>
            <a:pPr lvl="1"/>
            <a:r>
              <a:rPr lang="en-US" dirty="0"/>
              <a:t>CPU bots can be too easy</a:t>
            </a:r>
          </a:p>
          <a:p>
            <a:pPr lvl="1"/>
            <a:r>
              <a:rPr lang="en-US" dirty="0"/>
              <a:t>Already existing bots can be easily exploited</a:t>
            </a:r>
          </a:p>
          <a:p>
            <a:pPr lvl="1"/>
            <a:r>
              <a:rPr lang="en-US" dirty="0"/>
              <a:t>Help players improve </a:t>
            </a:r>
            <a:r>
              <a:rPr lang="en-US"/>
              <a:t>their play</a:t>
            </a:r>
            <a:endParaRPr lang="en-US" dirty="0"/>
          </a:p>
          <a:p>
            <a:r>
              <a:rPr lang="en-US" dirty="0"/>
              <a:t>Neural network can be applied to other games</a:t>
            </a:r>
          </a:p>
          <a:p>
            <a:pPr lvl="1"/>
            <a:r>
              <a:rPr lang="en-US" dirty="0"/>
              <a:t>Retrain on other games</a:t>
            </a:r>
          </a:p>
          <a:p>
            <a:pPr lvl="1"/>
            <a:r>
              <a:rPr lang="en-US" dirty="0"/>
              <a:t>Create new reward system</a:t>
            </a:r>
          </a:p>
          <a:p>
            <a:pPr lvl="1"/>
            <a:endParaRPr lang="en-US" dirty="0"/>
          </a:p>
        </p:txBody>
      </p:sp>
      <p:pic>
        <p:nvPicPr>
          <p:cNvPr id="4" name="My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473" r="17856"/>
          <a:stretch/>
        </p:blipFill>
        <p:spPr>
          <a:xfrm>
            <a:off x="7999412" y="3287478"/>
            <a:ext cx="4189413" cy="357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Players try to eliminate each other by knocking  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53" y="24384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Players of this game need to train to improve their skills</a:t>
            </a:r>
          </a:p>
          <a:p>
            <a:r>
              <a:rPr lang="en-US" dirty="0"/>
              <a:t>It is difficult to find a good training partner</a:t>
            </a:r>
          </a:p>
          <a:p>
            <a:r>
              <a:rPr lang="en-US" dirty="0"/>
              <a:t>Playing against the built in bots does not adequately prepare an individual for play against other humans</a:t>
            </a:r>
          </a:p>
          <a:p>
            <a:pPr lvl="1"/>
            <a:r>
              <a:rPr lang="en-US" dirty="0"/>
              <a:t>The built in AI does not use any highly technical moves</a:t>
            </a:r>
          </a:p>
          <a:p>
            <a:pPr lvl="1"/>
            <a:r>
              <a:rPr lang="en-US" dirty="0"/>
              <a:t>The built in AI acts in a very predictable manner</a:t>
            </a:r>
          </a:p>
          <a:p>
            <a:pPr lvl="1"/>
            <a:r>
              <a:rPr lang="en-US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than the players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A3C is a reinforcement learning algorithm</a:t>
            </a:r>
          </a:p>
          <a:p>
            <a:r>
              <a:rPr lang="en-US" dirty="0"/>
              <a:t>There is one global neural network</a:t>
            </a:r>
          </a:p>
          <a:p>
            <a:r>
              <a:rPr lang="en-US" dirty="0"/>
              <a:t>Each character controlled by our program has a local neural network</a:t>
            </a:r>
          </a:p>
          <a:p>
            <a:r>
              <a:rPr lang="en-US" dirty="0"/>
              <a:t>Before training, the global network is copied to all </a:t>
            </a:r>
            <a:r>
              <a:rPr lang="en-US"/>
              <a:t>local networks</a:t>
            </a:r>
            <a:endParaRPr lang="en-US" dirty="0"/>
          </a:p>
          <a:p>
            <a:r>
              <a:rPr lang="en-US" dirty="0"/>
              <a:t>When updates are calculated for a character’s network, the updates are applied to the global network</a:t>
            </a:r>
          </a:p>
          <a:p>
            <a:r>
              <a:rPr lang="en-US" dirty="0"/>
              <a:t>The global network is then copied to the local network and training continues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Our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Named pipes are used to send controller commands to the emulator</a:t>
            </a:r>
          </a:p>
          <a:p>
            <a:r>
              <a:rPr lang="en-US" dirty="0"/>
              <a:t>The memory watcher included in the emulator is used to get RAM information</a:t>
            </a:r>
          </a:p>
          <a:p>
            <a:r>
              <a:rPr lang="en-US" dirty="0"/>
              <a:t>Our program preprocesses the RAM, runs the neural network, and outputs to the named pipes</a:t>
            </a:r>
          </a:p>
        </p:txBody>
      </p:sp>
    </p:spTree>
    <p:extLst>
      <p:ext uri="{BB962C8B-B14F-4D97-AF65-F5344CB8AC3E}">
        <p14:creationId xmlns:p14="http://schemas.microsoft.com/office/powerpoint/2010/main" val="89301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2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in which the most problems we had arose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Had to reset our training on multiple occasions</a:t>
            </a:r>
          </a:p>
          <a:p>
            <a:pPr lvl="1"/>
            <a:r>
              <a:rPr lang="en-US" dirty="0"/>
              <a:t>Can lead to overfitting if done incorrectly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two teams of two bots training with each other constantly.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1744</TotalTime>
  <Words>545</Words>
  <Application>Microsoft Office PowerPoint</Application>
  <PresentationFormat>Custom</PresentationFormat>
  <Paragraphs>60</Paragraphs>
  <Slides>16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Corbel</vt:lpstr>
      <vt:lpstr>Wingdings 3</vt:lpstr>
      <vt:lpstr>Ion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Details of Our Program</vt:lpstr>
      <vt:lpstr>Training</vt:lpstr>
      <vt:lpstr>Reward System</vt:lpstr>
      <vt:lpstr>Website</vt:lpstr>
      <vt:lpstr>PowerPoint Presentation</vt:lpstr>
      <vt:lpstr>PowerPoint Presentation</vt:lpstr>
      <vt:lpstr>PowerPoint Presentation</vt:lpstr>
      <vt:lpstr>PowerPoint Presentation</vt:lpstr>
      <vt:lpstr>PyQT – GUI</vt:lpstr>
      <vt:lpstr>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Jay Bishop</cp:lastModifiedBy>
  <cp:revision>66</cp:revision>
  <dcterms:created xsi:type="dcterms:W3CDTF">2017-03-10T06:56:23Z</dcterms:created>
  <dcterms:modified xsi:type="dcterms:W3CDTF">2017-04-28T03:20:43Z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